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79b9cf7d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79b9cf7d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3f78b2bf9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3f78b2bf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79b9cf7d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79b9cf7d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2bb759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2bb759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2bb759f9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2bb759f9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3f78b2bf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3f78b2bf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3f78b2bf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3f78b2bf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3f78b2bf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3f78b2bf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3f78b2bf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3f78b2bf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3f78b2bf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3f78b2bf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3f78b2bf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3f78b2bf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79b9cf7d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79b9cf7d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3f78b2bf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3f78b2bf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3f78b2bf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3f78b2bf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3f78b2bf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3f78b2bf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3f78b2bf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3f78b2bf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3f78b2bf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3f78b2bf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3f78b2bf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3f78b2bf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3f78b2bf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3f78b2bf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3f78b2bf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3f78b2bf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3f78b2b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3f78b2b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3f78b2bf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3f78b2bf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79b9cf7d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79b9cf7d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3f78b2bf9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b3f78b2bf9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3f78b2bf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3f78b2bf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3f78b2bf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3f78b2bf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3f78b2bf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3f78b2bf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79b9cf7d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79b9cf7d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79b9cf7d0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79b9cf7d0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79b9cf7d0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79b9cf7d0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79b9cf7d0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79b9cf7d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79b9cf7d0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79b9cf7d0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79b9cf7d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79b9cf7d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25.jpg"/><Relationship Id="rId5"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jpg"/><Relationship Id="rId4" Type="http://schemas.openxmlformats.org/officeDocument/2006/relationships/image" Target="../media/image35.jpg"/><Relationship Id="rId5"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jpg"/><Relationship Id="rId4" Type="http://schemas.openxmlformats.org/officeDocument/2006/relationships/image" Target="../media/image38.jpg"/><Relationship Id="rId5"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4.jpg"/><Relationship Id="rId4" Type="http://schemas.openxmlformats.org/officeDocument/2006/relationships/image" Target="../media/image45.jpg"/><Relationship Id="rId5"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jpg"/><Relationship Id="rId4" Type="http://schemas.openxmlformats.org/officeDocument/2006/relationships/image" Target="../media/image41.jpg"/><Relationship Id="rId5"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6.jpg"/><Relationship Id="rId4" Type="http://schemas.openxmlformats.org/officeDocument/2006/relationships/image" Target="../media/image48.jpg"/><Relationship Id="rId5" Type="http://schemas.openxmlformats.org/officeDocument/2006/relationships/image" Target="../media/image5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0.jpg"/><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7.jpg"/><Relationship Id="rId4"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3.jpg"/><Relationship Id="rId4" Type="http://schemas.openxmlformats.org/officeDocument/2006/relationships/image" Target="../media/image52.jpg"/><Relationship Id="rId5" Type="http://schemas.openxmlformats.org/officeDocument/2006/relationships/image" Target="../media/image5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6.jpg"/><Relationship Id="rId4" Type="http://schemas.openxmlformats.org/officeDocument/2006/relationships/image" Target="../media/image64.jpg"/><Relationship Id="rId5" Type="http://schemas.openxmlformats.org/officeDocument/2006/relationships/image" Target="../media/image6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8.jpg"/><Relationship Id="rId4" Type="http://schemas.openxmlformats.org/officeDocument/2006/relationships/image" Target="../media/image60.jpg"/><Relationship Id="rId5" Type="http://schemas.openxmlformats.org/officeDocument/2006/relationships/image" Target="../media/image6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52400" y="1509438"/>
            <a:ext cx="8839200" cy="2124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4"/>
          <p:cNvPicPr preferRelativeResize="0"/>
          <p:nvPr/>
        </p:nvPicPr>
        <p:blipFill>
          <a:blip r:embed="rId3">
            <a:alphaModFix/>
          </a:blip>
          <a:stretch>
            <a:fillRect/>
          </a:stretch>
        </p:blipFill>
        <p:spPr>
          <a:xfrm>
            <a:off x="2152650" y="152400"/>
            <a:ext cx="4838701"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nvSpPr>
        <p:spPr>
          <a:xfrm>
            <a:off x="0" y="2395500"/>
            <a:ext cx="233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endParaRPr>
          </a:p>
        </p:txBody>
      </p:sp>
      <p:sp>
        <p:nvSpPr>
          <p:cNvPr id="160" name="Google Shape;16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EatIT</a:t>
            </a:r>
            <a:endParaRPr/>
          </a:p>
        </p:txBody>
      </p:sp>
      <p:sp>
        <p:nvSpPr>
          <p:cNvPr id="161" name="Google Shape;16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FFFFFF"/>
                </a:solidFill>
              </a:rPr>
              <a:t>EatIT is an android application for food ordering. This android application is hosted on Firebase and has a no. of features like real-time food tracking, food rating system, payment gateway using Braintree, shipper management system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6"/>
          <p:cNvPicPr preferRelativeResize="0"/>
          <p:nvPr/>
        </p:nvPicPr>
        <p:blipFill>
          <a:blip r:embed="rId3">
            <a:alphaModFix/>
          </a:blip>
          <a:stretch>
            <a:fillRect/>
          </a:stretch>
        </p:blipFill>
        <p:spPr>
          <a:xfrm>
            <a:off x="2338750" y="304800"/>
            <a:ext cx="2233246" cy="4838699"/>
          </a:xfrm>
          <a:prstGeom prst="rect">
            <a:avLst/>
          </a:prstGeom>
          <a:noFill/>
          <a:ln>
            <a:noFill/>
          </a:ln>
        </p:spPr>
      </p:pic>
      <p:pic>
        <p:nvPicPr>
          <p:cNvPr id="167" name="Google Shape;167;p36"/>
          <p:cNvPicPr preferRelativeResize="0"/>
          <p:nvPr/>
        </p:nvPicPr>
        <p:blipFill>
          <a:blip r:embed="rId4">
            <a:alphaModFix/>
          </a:blip>
          <a:stretch>
            <a:fillRect/>
          </a:stretch>
        </p:blipFill>
        <p:spPr>
          <a:xfrm>
            <a:off x="4624771" y="344700"/>
            <a:ext cx="2233246" cy="4838699"/>
          </a:xfrm>
          <a:prstGeom prst="rect">
            <a:avLst/>
          </a:prstGeom>
          <a:noFill/>
          <a:ln>
            <a:noFill/>
          </a:ln>
        </p:spPr>
      </p:pic>
      <p:pic>
        <p:nvPicPr>
          <p:cNvPr id="168" name="Google Shape;168;p36"/>
          <p:cNvPicPr preferRelativeResize="0"/>
          <p:nvPr/>
        </p:nvPicPr>
        <p:blipFill>
          <a:blip r:embed="rId5">
            <a:alphaModFix/>
          </a:blip>
          <a:stretch>
            <a:fillRect/>
          </a:stretch>
        </p:blipFill>
        <p:spPr>
          <a:xfrm>
            <a:off x="6910791" y="344700"/>
            <a:ext cx="2233246" cy="4838699"/>
          </a:xfrm>
          <a:prstGeom prst="rect">
            <a:avLst/>
          </a:prstGeom>
          <a:noFill/>
          <a:ln>
            <a:noFill/>
          </a:ln>
        </p:spPr>
      </p:pic>
      <p:sp>
        <p:nvSpPr>
          <p:cNvPr id="169" name="Google Shape;169;p36"/>
          <p:cNvSpPr txBox="1"/>
          <p:nvPr/>
        </p:nvSpPr>
        <p:spPr>
          <a:xfrm>
            <a:off x="0" y="2395500"/>
            <a:ext cx="2338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Authentication</a:t>
            </a:r>
            <a:endParaRPr b="1"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7"/>
          <p:cNvPicPr preferRelativeResize="0"/>
          <p:nvPr/>
        </p:nvPicPr>
        <p:blipFill>
          <a:blip r:embed="rId3">
            <a:alphaModFix/>
          </a:blip>
          <a:stretch>
            <a:fillRect/>
          </a:stretch>
        </p:blipFill>
        <p:spPr>
          <a:xfrm>
            <a:off x="1995100" y="152400"/>
            <a:ext cx="2233246" cy="4838699"/>
          </a:xfrm>
          <a:prstGeom prst="rect">
            <a:avLst/>
          </a:prstGeom>
          <a:noFill/>
          <a:ln>
            <a:noFill/>
          </a:ln>
        </p:spPr>
      </p:pic>
      <p:pic>
        <p:nvPicPr>
          <p:cNvPr id="175" name="Google Shape;175;p37"/>
          <p:cNvPicPr preferRelativeResize="0"/>
          <p:nvPr/>
        </p:nvPicPr>
        <p:blipFill>
          <a:blip r:embed="rId4">
            <a:alphaModFix/>
          </a:blip>
          <a:stretch>
            <a:fillRect/>
          </a:stretch>
        </p:blipFill>
        <p:spPr>
          <a:xfrm>
            <a:off x="4380746" y="152400"/>
            <a:ext cx="2233246" cy="4838699"/>
          </a:xfrm>
          <a:prstGeom prst="rect">
            <a:avLst/>
          </a:prstGeom>
          <a:noFill/>
          <a:ln>
            <a:noFill/>
          </a:ln>
        </p:spPr>
      </p:pic>
      <p:pic>
        <p:nvPicPr>
          <p:cNvPr id="176" name="Google Shape;176;p37"/>
          <p:cNvPicPr preferRelativeResize="0"/>
          <p:nvPr/>
        </p:nvPicPr>
        <p:blipFill>
          <a:blip r:embed="rId5">
            <a:alphaModFix/>
          </a:blip>
          <a:stretch>
            <a:fillRect/>
          </a:stretch>
        </p:blipFill>
        <p:spPr>
          <a:xfrm>
            <a:off x="6766391" y="152400"/>
            <a:ext cx="2233246" cy="4838699"/>
          </a:xfrm>
          <a:prstGeom prst="rect">
            <a:avLst/>
          </a:prstGeom>
          <a:noFill/>
          <a:ln>
            <a:noFill/>
          </a:ln>
        </p:spPr>
      </p:pic>
      <p:sp>
        <p:nvSpPr>
          <p:cNvPr id="177" name="Google Shape;177;p37"/>
          <p:cNvSpPr txBox="1"/>
          <p:nvPr/>
        </p:nvSpPr>
        <p:spPr>
          <a:xfrm>
            <a:off x="320475" y="2395500"/>
            <a:ext cx="12099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Home</a:t>
            </a:r>
            <a:endParaRPr b="1" sz="2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8"/>
          <p:cNvPicPr preferRelativeResize="0"/>
          <p:nvPr/>
        </p:nvPicPr>
        <p:blipFill>
          <a:blip r:embed="rId3">
            <a:alphaModFix/>
          </a:blip>
          <a:stretch>
            <a:fillRect/>
          </a:stretch>
        </p:blipFill>
        <p:spPr>
          <a:xfrm>
            <a:off x="3941925" y="152400"/>
            <a:ext cx="2233246" cy="4838699"/>
          </a:xfrm>
          <a:prstGeom prst="rect">
            <a:avLst/>
          </a:prstGeom>
          <a:noFill/>
          <a:ln>
            <a:noFill/>
          </a:ln>
        </p:spPr>
      </p:pic>
      <p:pic>
        <p:nvPicPr>
          <p:cNvPr id="183" name="Google Shape;183;p38"/>
          <p:cNvPicPr preferRelativeResize="0"/>
          <p:nvPr/>
        </p:nvPicPr>
        <p:blipFill>
          <a:blip r:embed="rId4">
            <a:alphaModFix/>
          </a:blip>
          <a:stretch>
            <a:fillRect/>
          </a:stretch>
        </p:blipFill>
        <p:spPr>
          <a:xfrm>
            <a:off x="6327571" y="152400"/>
            <a:ext cx="2233246" cy="4838699"/>
          </a:xfrm>
          <a:prstGeom prst="rect">
            <a:avLst/>
          </a:prstGeom>
          <a:noFill/>
          <a:ln>
            <a:noFill/>
          </a:ln>
        </p:spPr>
      </p:pic>
      <p:sp>
        <p:nvSpPr>
          <p:cNvPr id="184" name="Google Shape;184;p38"/>
          <p:cNvSpPr txBox="1"/>
          <p:nvPr/>
        </p:nvSpPr>
        <p:spPr>
          <a:xfrm>
            <a:off x="464675" y="2219250"/>
            <a:ext cx="32928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Restaurant </a:t>
            </a:r>
            <a:r>
              <a:rPr b="1" lang="en" sz="2400">
                <a:solidFill>
                  <a:srgbClr val="FFFFFF"/>
                </a:solidFill>
              </a:rPr>
              <a:t>Home</a:t>
            </a:r>
            <a:endParaRPr b="1" sz="2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9"/>
          <p:cNvPicPr preferRelativeResize="0"/>
          <p:nvPr/>
        </p:nvPicPr>
        <p:blipFill>
          <a:blip r:embed="rId3">
            <a:alphaModFix/>
          </a:blip>
          <a:stretch>
            <a:fillRect/>
          </a:stretch>
        </p:blipFill>
        <p:spPr>
          <a:xfrm>
            <a:off x="1995075" y="200475"/>
            <a:ext cx="2233246" cy="4838699"/>
          </a:xfrm>
          <a:prstGeom prst="rect">
            <a:avLst/>
          </a:prstGeom>
          <a:noFill/>
          <a:ln>
            <a:noFill/>
          </a:ln>
        </p:spPr>
      </p:pic>
      <p:pic>
        <p:nvPicPr>
          <p:cNvPr id="190" name="Google Shape;190;p39"/>
          <p:cNvPicPr preferRelativeResize="0"/>
          <p:nvPr/>
        </p:nvPicPr>
        <p:blipFill>
          <a:blip r:embed="rId4">
            <a:alphaModFix/>
          </a:blip>
          <a:stretch>
            <a:fillRect/>
          </a:stretch>
        </p:blipFill>
        <p:spPr>
          <a:xfrm>
            <a:off x="4380721" y="200475"/>
            <a:ext cx="2233246" cy="4838699"/>
          </a:xfrm>
          <a:prstGeom prst="rect">
            <a:avLst/>
          </a:prstGeom>
          <a:noFill/>
          <a:ln>
            <a:noFill/>
          </a:ln>
        </p:spPr>
      </p:pic>
      <p:pic>
        <p:nvPicPr>
          <p:cNvPr id="191" name="Google Shape;191;p39"/>
          <p:cNvPicPr preferRelativeResize="0"/>
          <p:nvPr/>
        </p:nvPicPr>
        <p:blipFill>
          <a:blip r:embed="rId5">
            <a:alphaModFix/>
          </a:blip>
          <a:stretch>
            <a:fillRect/>
          </a:stretch>
        </p:blipFill>
        <p:spPr>
          <a:xfrm>
            <a:off x="6766366" y="200475"/>
            <a:ext cx="2233246" cy="4838699"/>
          </a:xfrm>
          <a:prstGeom prst="rect">
            <a:avLst/>
          </a:prstGeom>
          <a:noFill/>
          <a:ln>
            <a:noFill/>
          </a:ln>
        </p:spPr>
      </p:pic>
      <p:sp>
        <p:nvSpPr>
          <p:cNvPr id="192" name="Google Shape;192;p39"/>
          <p:cNvSpPr txBox="1"/>
          <p:nvPr/>
        </p:nvSpPr>
        <p:spPr>
          <a:xfrm>
            <a:off x="-32050" y="2267325"/>
            <a:ext cx="19950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Categories </a:t>
            </a:r>
            <a:endParaRPr b="1" sz="2400">
              <a:solidFill>
                <a:srgbClr val="FFFFFF"/>
              </a:solidFill>
            </a:endParaRPr>
          </a:p>
          <a:p>
            <a:pPr indent="0" lvl="0" marL="0" rtl="0" algn="ctr">
              <a:spcBef>
                <a:spcPts val="0"/>
              </a:spcBef>
              <a:spcAft>
                <a:spcPts val="0"/>
              </a:spcAft>
              <a:buNone/>
            </a:pPr>
            <a:r>
              <a:rPr b="1" lang="en" sz="2400">
                <a:solidFill>
                  <a:srgbClr val="FFFFFF"/>
                </a:solidFill>
              </a:rPr>
              <a:t>And </a:t>
            </a:r>
            <a:endParaRPr b="1" sz="2400">
              <a:solidFill>
                <a:srgbClr val="FFFFFF"/>
              </a:solidFill>
            </a:endParaRPr>
          </a:p>
          <a:p>
            <a:pPr indent="0" lvl="0" marL="0" rtl="0" algn="ctr">
              <a:spcBef>
                <a:spcPts val="0"/>
              </a:spcBef>
              <a:spcAft>
                <a:spcPts val="0"/>
              </a:spcAft>
              <a:buNone/>
            </a:pPr>
            <a:r>
              <a:rPr b="1" lang="en" sz="2400">
                <a:solidFill>
                  <a:srgbClr val="FFFFFF"/>
                </a:solidFill>
              </a:rPr>
              <a:t>Foods</a:t>
            </a:r>
            <a:endParaRPr b="1"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0"/>
          <p:cNvPicPr preferRelativeResize="0"/>
          <p:nvPr/>
        </p:nvPicPr>
        <p:blipFill>
          <a:blip r:embed="rId3">
            <a:alphaModFix/>
          </a:blip>
          <a:stretch>
            <a:fillRect/>
          </a:stretch>
        </p:blipFill>
        <p:spPr>
          <a:xfrm>
            <a:off x="4318475" y="152400"/>
            <a:ext cx="2233246" cy="4838699"/>
          </a:xfrm>
          <a:prstGeom prst="rect">
            <a:avLst/>
          </a:prstGeom>
          <a:noFill/>
          <a:ln>
            <a:noFill/>
          </a:ln>
        </p:spPr>
      </p:pic>
      <p:pic>
        <p:nvPicPr>
          <p:cNvPr id="198" name="Google Shape;198;p40"/>
          <p:cNvPicPr preferRelativeResize="0"/>
          <p:nvPr/>
        </p:nvPicPr>
        <p:blipFill>
          <a:blip r:embed="rId4">
            <a:alphaModFix/>
          </a:blip>
          <a:stretch>
            <a:fillRect/>
          </a:stretch>
        </p:blipFill>
        <p:spPr>
          <a:xfrm>
            <a:off x="6704121" y="152400"/>
            <a:ext cx="2233246" cy="4838699"/>
          </a:xfrm>
          <a:prstGeom prst="rect">
            <a:avLst/>
          </a:prstGeom>
          <a:noFill/>
          <a:ln>
            <a:noFill/>
          </a:ln>
        </p:spPr>
      </p:pic>
      <p:sp>
        <p:nvSpPr>
          <p:cNvPr id="199" name="Google Shape;199;p40"/>
          <p:cNvSpPr txBox="1"/>
          <p:nvPr/>
        </p:nvSpPr>
        <p:spPr>
          <a:xfrm>
            <a:off x="817175" y="2395500"/>
            <a:ext cx="2780100" cy="3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Rating System</a:t>
            </a:r>
            <a:endParaRPr b="1" sz="2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1"/>
          <p:cNvPicPr preferRelativeResize="0"/>
          <p:nvPr/>
        </p:nvPicPr>
        <p:blipFill>
          <a:blip r:embed="rId3">
            <a:alphaModFix/>
          </a:blip>
          <a:stretch>
            <a:fillRect/>
          </a:stretch>
        </p:blipFill>
        <p:spPr>
          <a:xfrm>
            <a:off x="4102175" y="152400"/>
            <a:ext cx="2233246" cy="4838699"/>
          </a:xfrm>
          <a:prstGeom prst="rect">
            <a:avLst/>
          </a:prstGeom>
          <a:noFill/>
          <a:ln>
            <a:noFill/>
          </a:ln>
        </p:spPr>
      </p:pic>
      <p:pic>
        <p:nvPicPr>
          <p:cNvPr id="205" name="Google Shape;205;p41"/>
          <p:cNvPicPr preferRelativeResize="0"/>
          <p:nvPr/>
        </p:nvPicPr>
        <p:blipFill>
          <a:blip r:embed="rId4">
            <a:alphaModFix/>
          </a:blip>
          <a:stretch>
            <a:fillRect/>
          </a:stretch>
        </p:blipFill>
        <p:spPr>
          <a:xfrm>
            <a:off x="6487821" y="152400"/>
            <a:ext cx="2233246" cy="4838699"/>
          </a:xfrm>
          <a:prstGeom prst="rect">
            <a:avLst/>
          </a:prstGeom>
          <a:noFill/>
          <a:ln>
            <a:noFill/>
          </a:ln>
        </p:spPr>
      </p:pic>
      <p:sp>
        <p:nvSpPr>
          <p:cNvPr id="206" name="Google Shape;206;p41"/>
          <p:cNvSpPr txBox="1"/>
          <p:nvPr/>
        </p:nvSpPr>
        <p:spPr>
          <a:xfrm>
            <a:off x="873250" y="1846650"/>
            <a:ext cx="2780100" cy="14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Addons</a:t>
            </a:r>
            <a:endParaRPr b="1" sz="2400">
              <a:solidFill>
                <a:srgbClr val="FFFFFF"/>
              </a:solidFill>
            </a:endParaRPr>
          </a:p>
          <a:p>
            <a:pPr indent="0" lvl="0" marL="0" rtl="0" algn="ctr">
              <a:spcBef>
                <a:spcPts val="0"/>
              </a:spcBef>
              <a:spcAft>
                <a:spcPts val="0"/>
              </a:spcAft>
              <a:buNone/>
            </a:pPr>
            <a:r>
              <a:rPr b="1" lang="en" sz="2400">
                <a:solidFill>
                  <a:srgbClr val="FFFFFF"/>
                </a:solidFill>
              </a:rPr>
              <a:t>And </a:t>
            </a:r>
            <a:endParaRPr b="1" sz="2400">
              <a:solidFill>
                <a:srgbClr val="FFFFFF"/>
              </a:solidFill>
            </a:endParaRPr>
          </a:p>
          <a:p>
            <a:pPr indent="0" lvl="0" marL="0" rtl="0" algn="ctr">
              <a:spcBef>
                <a:spcPts val="0"/>
              </a:spcBef>
              <a:spcAft>
                <a:spcPts val="0"/>
              </a:spcAft>
              <a:buNone/>
            </a:pPr>
            <a:r>
              <a:rPr b="1" lang="en" sz="2400">
                <a:solidFill>
                  <a:srgbClr val="FFFFFF"/>
                </a:solidFill>
              </a:rPr>
              <a:t>Size</a:t>
            </a:r>
            <a:endParaRPr b="1" sz="2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42"/>
          <p:cNvPicPr preferRelativeResize="0"/>
          <p:nvPr/>
        </p:nvPicPr>
        <p:blipFill>
          <a:blip r:embed="rId3">
            <a:alphaModFix/>
          </a:blip>
          <a:stretch>
            <a:fillRect/>
          </a:stretch>
        </p:blipFill>
        <p:spPr>
          <a:xfrm>
            <a:off x="2011100" y="152400"/>
            <a:ext cx="2233246" cy="4838699"/>
          </a:xfrm>
          <a:prstGeom prst="rect">
            <a:avLst/>
          </a:prstGeom>
          <a:noFill/>
          <a:ln>
            <a:noFill/>
          </a:ln>
        </p:spPr>
      </p:pic>
      <p:pic>
        <p:nvPicPr>
          <p:cNvPr id="212" name="Google Shape;212;p42"/>
          <p:cNvPicPr preferRelativeResize="0"/>
          <p:nvPr/>
        </p:nvPicPr>
        <p:blipFill>
          <a:blip r:embed="rId4">
            <a:alphaModFix/>
          </a:blip>
          <a:stretch>
            <a:fillRect/>
          </a:stretch>
        </p:blipFill>
        <p:spPr>
          <a:xfrm>
            <a:off x="4396746" y="152400"/>
            <a:ext cx="2233246" cy="4838699"/>
          </a:xfrm>
          <a:prstGeom prst="rect">
            <a:avLst/>
          </a:prstGeom>
          <a:noFill/>
          <a:ln>
            <a:noFill/>
          </a:ln>
        </p:spPr>
      </p:pic>
      <p:pic>
        <p:nvPicPr>
          <p:cNvPr id="213" name="Google Shape;213;p42"/>
          <p:cNvPicPr preferRelativeResize="0"/>
          <p:nvPr/>
        </p:nvPicPr>
        <p:blipFill>
          <a:blip r:embed="rId5">
            <a:alphaModFix/>
          </a:blip>
          <a:stretch>
            <a:fillRect/>
          </a:stretch>
        </p:blipFill>
        <p:spPr>
          <a:xfrm>
            <a:off x="6782391" y="152400"/>
            <a:ext cx="2233246" cy="4838699"/>
          </a:xfrm>
          <a:prstGeom prst="rect">
            <a:avLst/>
          </a:prstGeom>
          <a:noFill/>
          <a:ln>
            <a:noFill/>
          </a:ln>
        </p:spPr>
      </p:pic>
      <p:sp>
        <p:nvSpPr>
          <p:cNvPr id="214" name="Google Shape;214;p42"/>
          <p:cNvSpPr txBox="1"/>
          <p:nvPr/>
        </p:nvSpPr>
        <p:spPr>
          <a:xfrm>
            <a:off x="160250" y="2305350"/>
            <a:ext cx="17466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Cart</a:t>
            </a:r>
            <a:endParaRPr b="1"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3"/>
          <p:cNvPicPr preferRelativeResize="0"/>
          <p:nvPr/>
        </p:nvPicPr>
        <p:blipFill>
          <a:blip r:embed="rId3">
            <a:alphaModFix/>
          </a:blip>
          <a:stretch>
            <a:fillRect/>
          </a:stretch>
        </p:blipFill>
        <p:spPr>
          <a:xfrm>
            <a:off x="2131275" y="152400"/>
            <a:ext cx="2233246" cy="4838699"/>
          </a:xfrm>
          <a:prstGeom prst="rect">
            <a:avLst/>
          </a:prstGeom>
          <a:noFill/>
          <a:ln>
            <a:noFill/>
          </a:ln>
        </p:spPr>
      </p:pic>
      <p:sp>
        <p:nvSpPr>
          <p:cNvPr id="220" name="Google Shape;220;p43"/>
          <p:cNvSpPr txBox="1"/>
          <p:nvPr/>
        </p:nvSpPr>
        <p:spPr>
          <a:xfrm>
            <a:off x="217425" y="2169150"/>
            <a:ext cx="15942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Payment Gateway</a:t>
            </a:r>
            <a:endParaRPr b="1" sz="2400">
              <a:solidFill>
                <a:srgbClr val="FFFFFF"/>
              </a:solidFill>
            </a:endParaRPr>
          </a:p>
        </p:txBody>
      </p:sp>
      <p:pic>
        <p:nvPicPr>
          <p:cNvPr id="221" name="Google Shape;221;p43"/>
          <p:cNvPicPr preferRelativeResize="0"/>
          <p:nvPr/>
        </p:nvPicPr>
        <p:blipFill rotWithShape="1">
          <a:blip r:embed="rId4">
            <a:alphaModFix/>
          </a:blip>
          <a:srcRect b="12951" l="24607" r="41390" t="27418"/>
          <a:stretch/>
        </p:blipFill>
        <p:spPr>
          <a:xfrm>
            <a:off x="4684175" y="601175"/>
            <a:ext cx="4157674" cy="410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Esportzgeeks</a:t>
            </a:r>
            <a:endParaRPr/>
          </a:p>
        </p:txBody>
      </p:sp>
      <p:sp>
        <p:nvSpPr>
          <p:cNvPr id="105" name="Google Shape;10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Esportzgeeks is a web application for gaming related news and updates. Each admin is given a username and password, and they can post any article which our readers can read on the web. The web application is hosted on Firebase. The content is generated using the claat tool.</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44"/>
          <p:cNvPicPr preferRelativeResize="0"/>
          <p:nvPr/>
        </p:nvPicPr>
        <p:blipFill>
          <a:blip r:embed="rId3">
            <a:alphaModFix/>
          </a:blip>
          <a:stretch>
            <a:fillRect/>
          </a:stretch>
        </p:blipFill>
        <p:spPr>
          <a:xfrm>
            <a:off x="4302450" y="152400"/>
            <a:ext cx="2233246" cy="4838699"/>
          </a:xfrm>
          <a:prstGeom prst="rect">
            <a:avLst/>
          </a:prstGeom>
          <a:noFill/>
          <a:ln>
            <a:noFill/>
          </a:ln>
        </p:spPr>
      </p:pic>
      <p:sp>
        <p:nvSpPr>
          <p:cNvPr id="227" name="Google Shape;227;p44"/>
          <p:cNvSpPr txBox="1"/>
          <p:nvPr/>
        </p:nvSpPr>
        <p:spPr>
          <a:xfrm>
            <a:off x="336550" y="2169150"/>
            <a:ext cx="3733500" cy="12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View Orders</a:t>
            </a:r>
            <a:endParaRPr b="1" sz="2400">
              <a:solidFill>
                <a:srgbClr val="FFFFFF"/>
              </a:solidFill>
            </a:endParaRPr>
          </a:p>
          <a:p>
            <a:pPr indent="0" lvl="0" marL="0" rtl="0" algn="ctr">
              <a:spcBef>
                <a:spcPts val="0"/>
              </a:spcBef>
              <a:spcAft>
                <a:spcPts val="0"/>
              </a:spcAft>
              <a:buNone/>
            </a:pPr>
            <a:r>
              <a:t/>
            </a:r>
            <a:endParaRPr b="1" sz="2400">
              <a:solidFill>
                <a:srgbClr val="FFFFFF"/>
              </a:solidFill>
            </a:endParaRPr>
          </a:p>
        </p:txBody>
      </p:sp>
      <p:pic>
        <p:nvPicPr>
          <p:cNvPr id="228" name="Google Shape;228;p44"/>
          <p:cNvPicPr preferRelativeResize="0"/>
          <p:nvPr/>
        </p:nvPicPr>
        <p:blipFill>
          <a:blip r:embed="rId4">
            <a:alphaModFix/>
          </a:blip>
          <a:stretch>
            <a:fillRect/>
          </a:stretch>
        </p:blipFill>
        <p:spPr>
          <a:xfrm>
            <a:off x="6688096" y="152400"/>
            <a:ext cx="2233246"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5"/>
          <p:cNvPicPr preferRelativeResize="0"/>
          <p:nvPr/>
        </p:nvPicPr>
        <p:blipFill>
          <a:blip r:embed="rId3">
            <a:alphaModFix/>
          </a:blip>
          <a:stretch>
            <a:fillRect/>
          </a:stretch>
        </p:blipFill>
        <p:spPr>
          <a:xfrm>
            <a:off x="1971050" y="152400"/>
            <a:ext cx="2233246" cy="4838699"/>
          </a:xfrm>
          <a:prstGeom prst="rect">
            <a:avLst/>
          </a:prstGeom>
          <a:noFill/>
          <a:ln>
            <a:noFill/>
          </a:ln>
        </p:spPr>
      </p:pic>
      <p:pic>
        <p:nvPicPr>
          <p:cNvPr id="234" name="Google Shape;234;p45"/>
          <p:cNvPicPr preferRelativeResize="0"/>
          <p:nvPr/>
        </p:nvPicPr>
        <p:blipFill>
          <a:blip r:embed="rId4">
            <a:alphaModFix/>
          </a:blip>
          <a:stretch>
            <a:fillRect/>
          </a:stretch>
        </p:blipFill>
        <p:spPr>
          <a:xfrm>
            <a:off x="4356696" y="152400"/>
            <a:ext cx="2233246" cy="4838699"/>
          </a:xfrm>
          <a:prstGeom prst="rect">
            <a:avLst/>
          </a:prstGeom>
          <a:noFill/>
          <a:ln>
            <a:noFill/>
          </a:ln>
        </p:spPr>
      </p:pic>
      <p:pic>
        <p:nvPicPr>
          <p:cNvPr id="235" name="Google Shape;235;p45"/>
          <p:cNvPicPr preferRelativeResize="0"/>
          <p:nvPr/>
        </p:nvPicPr>
        <p:blipFill>
          <a:blip r:embed="rId5">
            <a:alphaModFix/>
          </a:blip>
          <a:stretch>
            <a:fillRect/>
          </a:stretch>
        </p:blipFill>
        <p:spPr>
          <a:xfrm>
            <a:off x="6742341" y="152400"/>
            <a:ext cx="2233246" cy="4838699"/>
          </a:xfrm>
          <a:prstGeom prst="rect">
            <a:avLst/>
          </a:prstGeom>
          <a:noFill/>
          <a:ln>
            <a:noFill/>
          </a:ln>
        </p:spPr>
      </p:pic>
      <p:sp>
        <p:nvSpPr>
          <p:cNvPr id="236" name="Google Shape;236;p45"/>
          <p:cNvSpPr txBox="1"/>
          <p:nvPr/>
        </p:nvSpPr>
        <p:spPr>
          <a:xfrm>
            <a:off x="0" y="2193175"/>
            <a:ext cx="20349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Messaging</a:t>
            </a:r>
            <a:endParaRPr b="1" sz="2400">
              <a:solidFill>
                <a:srgbClr val="FFFFFF"/>
              </a:solidFill>
            </a:endParaRPr>
          </a:p>
          <a:p>
            <a:pPr indent="0" lvl="0" marL="0" rtl="0" algn="ctr">
              <a:spcBef>
                <a:spcPts val="0"/>
              </a:spcBef>
              <a:spcAft>
                <a:spcPts val="0"/>
              </a:spcAft>
              <a:buNone/>
            </a:pPr>
            <a:r>
              <a:rPr b="1" lang="en" sz="2400">
                <a:solidFill>
                  <a:srgbClr val="FFFFFF"/>
                </a:solidFill>
              </a:rPr>
              <a:t>System</a:t>
            </a:r>
            <a:endParaRPr b="1" sz="24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6"/>
          <p:cNvPicPr preferRelativeResize="0"/>
          <p:nvPr/>
        </p:nvPicPr>
        <p:blipFill>
          <a:blip r:embed="rId3">
            <a:alphaModFix/>
          </a:blip>
          <a:stretch>
            <a:fillRect/>
          </a:stretch>
        </p:blipFill>
        <p:spPr>
          <a:xfrm>
            <a:off x="6609825" y="152400"/>
            <a:ext cx="2233246" cy="4838699"/>
          </a:xfrm>
          <a:prstGeom prst="rect">
            <a:avLst/>
          </a:prstGeom>
          <a:noFill/>
          <a:ln>
            <a:noFill/>
          </a:ln>
        </p:spPr>
      </p:pic>
      <p:sp>
        <p:nvSpPr>
          <p:cNvPr id="242" name="Google Shape;242;p46"/>
          <p:cNvSpPr txBox="1"/>
          <p:nvPr/>
        </p:nvSpPr>
        <p:spPr>
          <a:xfrm>
            <a:off x="0" y="2193175"/>
            <a:ext cx="66099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Server Home Screen</a:t>
            </a:r>
            <a:endParaRPr b="1" sz="24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7"/>
          <p:cNvPicPr preferRelativeResize="0"/>
          <p:nvPr/>
        </p:nvPicPr>
        <p:blipFill>
          <a:blip r:embed="rId3">
            <a:alphaModFix/>
          </a:blip>
          <a:stretch>
            <a:fillRect/>
          </a:stretch>
        </p:blipFill>
        <p:spPr>
          <a:xfrm>
            <a:off x="1979050" y="152400"/>
            <a:ext cx="2233246" cy="4838699"/>
          </a:xfrm>
          <a:prstGeom prst="rect">
            <a:avLst/>
          </a:prstGeom>
          <a:noFill/>
          <a:ln>
            <a:noFill/>
          </a:ln>
        </p:spPr>
      </p:pic>
      <p:pic>
        <p:nvPicPr>
          <p:cNvPr id="248" name="Google Shape;248;p47"/>
          <p:cNvPicPr preferRelativeResize="0"/>
          <p:nvPr/>
        </p:nvPicPr>
        <p:blipFill>
          <a:blip r:embed="rId4">
            <a:alphaModFix/>
          </a:blip>
          <a:stretch>
            <a:fillRect/>
          </a:stretch>
        </p:blipFill>
        <p:spPr>
          <a:xfrm>
            <a:off x="4364696" y="152400"/>
            <a:ext cx="2233246" cy="4838699"/>
          </a:xfrm>
          <a:prstGeom prst="rect">
            <a:avLst/>
          </a:prstGeom>
          <a:noFill/>
          <a:ln>
            <a:noFill/>
          </a:ln>
        </p:spPr>
      </p:pic>
      <p:pic>
        <p:nvPicPr>
          <p:cNvPr id="249" name="Google Shape;249;p47"/>
          <p:cNvPicPr preferRelativeResize="0"/>
          <p:nvPr/>
        </p:nvPicPr>
        <p:blipFill>
          <a:blip r:embed="rId5">
            <a:alphaModFix/>
          </a:blip>
          <a:stretch>
            <a:fillRect/>
          </a:stretch>
        </p:blipFill>
        <p:spPr>
          <a:xfrm>
            <a:off x="6750341" y="152400"/>
            <a:ext cx="2233246" cy="4838699"/>
          </a:xfrm>
          <a:prstGeom prst="rect">
            <a:avLst/>
          </a:prstGeom>
          <a:noFill/>
          <a:ln>
            <a:noFill/>
          </a:ln>
        </p:spPr>
      </p:pic>
      <p:sp>
        <p:nvSpPr>
          <p:cNvPr id="250" name="Google Shape;250;p47"/>
          <p:cNvSpPr txBox="1"/>
          <p:nvPr/>
        </p:nvSpPr>
        <p:spPr>
          <a:xfrm>
            <a:off x="0" y="2193175"/>
            <a:ext cx="19791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Food Categories</a:t>
            </a:r>
            <a:endParaRPr b="1" sz="2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8"/>
          <p:cNvPicPr preferRelativeResize="0"/>
          <p:nvPr/>
        </p:nvPicPr>
        <p:blipFill>
          <a:blip r:embed="rId3">
            <a:alphaModFix/>
          </a:blip>
          <a:stretch>
            <a:fillRect/>
          </a:stretch>
        </p:blipFill>
        <p:spPr>
          <a:xfrm>
            <a:off x="2043150" y="152400"/>
            <a:ext cx="2233246" cy="4838699"/>
          </a:xfrm>
          <a:prstGeom prst="rect">
            <a:avLst/>
          </a:prstGeom>
          <a:noFill/>
          <a:ln>
            <a:noFill/>
          </a:ln>
        </p:spPr>
      </p:pic>
      <p:pic>
        <p:nvPicPr>
          <p:cNvPr id="256" name="Google Shape;256;p48"/>
          <p:cNvPicPr preferRelativeResize="0"/>
          <p:nvPr/>
        </p:nvPicPr>
        <p:blipFill>
          <a:blip r:embed="rId4">
            <a:alphaModFix/>
          </a:blip>
          <a:stretch>
            <a:fillRect/>
          </a:stretch>
        </p:blipFill>
        <p:spPr>
          <a:xfrm>
            <a:off x="4428796" y="152400"/>
            <a:ext cx="2233246" cy="4838699"/>
          </a:xfrm>
          <a:prstGeom prst="rect">
            <a:avLst/>
          </a:prstGeom>
          <a:noFill/>
          <a:ln>
            <a:noFill/>
          </a:ln>
        </p:spPr>
      </p:pic>
      <p:pic>
        <p:nvPicPr>
          <p:cNvPr id="257" name="Google Shape;257;p48"/>
          <p:cNvPicPr preferRelativeResize="0"/>
          <p:nvPr/>
        </p:nvPicPr>
        <p:blipFill>
          <a:blip r:embed="rId5">
            <a:alphaModFix/>
          </a:blip>
          <a:stretch>
            <a:fillRect/>
          </a:stretch>
        </p:blipFill>
        <p:spPr>
          <a:xfrm>
            <a:off x="6814441" y="152400"/>
            <a:ext cx="2233246" cy="4838699"/>
          </a:xfrm>
          <a:prstGeom prst="rect">
            <a:avLst/>
          </a:prstGeom>
          <a:noFill/>
          <a:ln>
            <a:noFill/>
          </a:ln>
        </p:spPr>
      </p:pic>
      <p:sp>
        <p:nvSpPr>
          <p:cNvPr id="258" name="Google Shape;258;p48"/>
          <p:cNvSpPr txBox="1"/>
          <p:nvPr/>
        </p:nvSpPr>
        <p:spPr>
          <a:xfrm>
            <a:off x="0" y="2193175"/>
            <a:ext cx="19791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Food </a:t>
            </a:r>
            <a:endParaRPr b="1" sz="2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9"/>
          <p:cNvPicPr preferRelativeResize="0"/>
          <p:nvPr/>
        </p:nvPicPr>
        <p:blipFill>
          <a:blip r:embed="rId3">
            <a:alphaModFix/>
          </a:blip>
          <a:stretch>
            <a:fillRect/>
          </a:stretch>
        </p:blipFill>
        <p:spPr>
          <a:xfrm>
            <a:off x="2035150" y="200475"/>
            <a:ext cx="2233246" cy="4838699"/>
          </a:xfrm>
          <a:prstGeom prst="rect">
            <a:avLst/>
          </a:prstGeom>
          <a:noFill/>
          <a:ln>
            <a:noFill/>
          </a:ln>
        </p:spPr>
      </p:pic>
      <p:pic>
        <p:nvPicPr>
          <p:cNvPr id="264" name="Google Shape;264;p49"/>
          <p:cNvPicPr preferRelativeResize="0"/>
          <p:nvPr/>
        </p:nvPicPr>
        <p:blipFill>
          <a:blip r:embed="rId4">
            <a:alphaModFix/>
          </a:blip>
          <a:stretch>
            <a:fillRect/>
          </a:stretch>
        </p:blipFill>
        <p:spPr>
          <a:xfrm>
            <a:off x="4420796" y="200475"/>
            <a:ext cx="2233246" cy="4838699"/>
          </a:xfrm>
          <a:prstGeom prst="rect">
            <a:avLst/>
          </a:prstGeom>
          <a:noFill/>
          <a:ln>
            <a:noFill/>
          </a:ln>
        </p:spPr>
      </p:pic>
      <p:pic>
        <p:nvPicPr>
          <p:cNvPr id="265" name="Google Shape;265;p49"/>
          <p:cNvPicPr preferRelativeResize="0"/>
          <p:nvPr/>
        </p:nvPicPr>
        <p:blipFill>
          <a:blip r:embed="rId5">
            <a:alphaModFix/>
          </a:blip>
          <a:stretch>
            <a:fillRect/>
          </a:stretch>
        </p:blipFill>
        <p:spPr>
          <a:xfrm>
            <a:off x="6806441" y="200475"/>
            <a:ext cx="2233246" cy="4838699"/>
          </a:xfrm>
          <a:prstGeom prst="rect">
            <a:avLst/>
          </a:prstGeom>
          <a:noFill/>
          <a:ln>
            <a:noFill/>
          </a:ln>
        </p:spPr>
      </p:pic>
      <p:sp>
        <p:nvSpPr>
          <p:cNvPr id="266" name="Google Shape;266;p49"/>
          <p:cNvSpPr txBox="1"/>
          <p:nvPr/>
        </p:nvSpPr>
        <p:spPr>
          <a:xfrm>
            <a:off x="0" y="2193175"/>
            <a:ext cx="19791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Food</a:t>
            </a:r>
            <a:endParaRPr b="1" sz="2400">
              <a:solidFill>
                <a:srgbClr val="FFFFFF"/>
              </a:solidFill>
            </a:endParaRPr>
          </a:p>
          <a:p>
            <a:pPr indent="0" lvl="0" marL="0" rtl="0" algn="ctr">
              <a:spcBef>
                <a:spcPts val="0"/>
              </a:spcBef>
              <a:spcAft>
                <a:spcPts val="0"/>
              </a:spcAft>
              <a:buNone/>
            </a:pPr>
            <a:r>
              <a:rPr b="1" lang="en" sz="2400">
                <a:solidFill>
                  <a:srgbClr val="FFFFFF"/>
                </a:solidFill>
              </a:rPr>
              <a:t>(Cont’d) </a:t>
            </a:r>
            <a:endParaRPr b="1"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50"/>
          <p:cNvPicPr preferRelativeResize="0"/>
          <p:nvPr/>
        </p:nvPicPr>
        <p:blipFill>
          <a:blip r:embed="rId3">
            <a:alphaModFix/>
          </a:blip>
          <a:stretch>
            <a:fillRect/>
          </a:stretch>
        </p:blipFill>
        <p:spPr>
          <a:xfrm>
            <a:off x="2019125" y="152400"/>
            <a:ext cx="2233246" cy="4838699"/>
          </a:xfrm>
          <a:prstGeom prst="rect">
            <a:avLst/>
          </a:prstGeom>
          <a:noFill/>
          <a:ln>
            <a:noFill/>
          </a:ln>
        </p:spPr>
      </p:pic>
      <p:pic>
        <p:nvPicPr>
          <p:cNvPr id="272" name="Google Shape;272;p50"/>
          <p:cNvPicPr preferRelativeResize="0"/>
          <p:nvPr/>
        </p:nvPicPr>
        <p:blipFill>
          <a:blip r:embed="rId4">
            <a:alphaModFix/>
          </a:blip>
          <a:stretch>
            <a:fillRect/>
          </a:stretch>
        </p:blipFill>
        <p:spPr>
          <a:xfrm>
            <a:off x="4404771" y="152400"/>
            <a:ext cx="2233246" cy="4838699"/>
          </a:xfrm>
          <a:prstGeom prst="rect">
            <a:avLst/>
          </a:prstGeom>
          <a:noFill/>
          <a:ln>
            <a:noFill/>
          </a:ln>
        </p:spPr>
      </p:pic>
      <p:pic>
        <p:nvPicPr>
          <p:cNvPr id="273" name="Google Shape;273;p50"/>
          <p:cNvPicPr preferRelativeResize="0"/>
          <p:nvPr/>
        </p:nvPicPr>
        <p:blipFill>
          <a:blip r:embed="rId5">
            <a:alphaModFix/>
          </a:blip>
          <a:stretch>
            <a:fillRect/>
          </a:stretch>
        </p:blipFill>
        <p:spPr>
          <a:xfrm>
            <a:off x="6790416" y="152400"/>
            <a:ext cx="2233246" cy="4838699"/>
          </a:xfrm>
          <a:prstGeom prst="rect">
            <a:avLst/>
          </a:prstGeom>
          <a:noFill/>
          <a:ln>
            <a:noFill/>
          </a:ln>
        </p:spPr>
      </p:pic>
      <p:sp>
        <p:nvSpPr>
          <p:cNvPr id="274" name="Google Shape;274;p50"/>
          <p:cNvSpPr txBox="1"/>
          <p:nvPr/>
        </p:nvSpPr>
        <p:spPr>
          <a:xfrm>
            <a:off x="0" y="1648375"/>
            <a:ext cx="19791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Best Deals</a:t>
            </a:r>
            <a:endParaRPr b="1" sz="2400">
              <a:solidFill>
                <a:srgbClr val="FFFFFF"/>
              </a:solidFill>
            </a:endParaRPr>
          </a:p>
          <a:p>
            <a:pPr indent="0" lvl="0" marL="0" rtl="0" algn="ctr">
              <a:spcBef>
                <a:spcPts val="0"/>
              </a:spcBef>
              <a:spcAft>
                <a:spcPts val="0"/>
              </a:spcAft>
              <a:buNone/>
            </a:pPr>
            <a:r>
              <a:rPr b="1" lang="en" sz="2400">
                <a:solidFill>
                  <a:srgbClr val="FFFFFF"/>
                </a:solidFill>
              </a:rPr>
              <a:t>And</a:t>
            </a:r>
            <a:endParaRPr b="1" sz="2400">
              <a:solidFill>
                <a:srgbClr val="FFFFFF"/>
              </a:solidFill>
            </a:endParaRPr>
          </a:p>
          <a:p>
            <a:pPr indent="0" lvl="0" marL="0" rtl="0" algn="ctr">
              <a:spcBef>
                <a:spcPts val="0"/>
              </a:spcBef>
              <a:spcAft>
                <a:spcPts val="0"/>
              </a:spcAft>
              <a:buNone/>
            </a:pPr>
            <a:r>
              <a:rPr b="1" lang="en" sz="2400">
                <a:solidFill>
                  <a:srgbClr val="FFFFFF"/>
                </a:solidFill>
              </a:rPr>
              <a:t>Popular</a:t>
            </a:r>
            <a:endParaRPr b="1" sz="2400">
              <a:solidFill>
                <a:srgbClr val="FFFFFF"/>
              </a:solidFill>
            </a:endParaRPr>
          </a:p>
          <a:p>
            <a:pPr indent="0" lvl="0" marL="0" rtl="0" algn="ctr">
              <a:spcBef>
                <a:spcPts val="0"/>
              </a:spcBef>
              <a:spcAft>
                <a:spcPts val="0"/>
              </a:spcAft>
              <a:buNone/>
            </a:pPr>
            <a:r>
              <a:rPr b="1" lang="en" sz="2400">
                <a:solidFill>
                  <a:srgbClr val="FFFFFF"/>
                </a:solidFill>
              </a:rPr>
              <a:t>Foodsc</a:t>
            </a:r>
            <a:endParaRPr b="1"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1"/>
          <p:cNvPicPr preferRelativeResize="0"/>
          <p:nvPr/>
        </p:nvPicPr>
        <p:blipFill>
          <a:blip r:embed="rId3">
            <a:alphaModFix/>
          </a:blip>
          <a:stretch>
            <a:fillRect/>
          </a:stretch>
        </p:blipFill>
        <p:spPr>
          <a:xfrm>
            <a:off x="4382550" y="72275"/>
            <a:ext cx="2233246" cy="4838699"/>
          </a:xfrm>
          <a:prstGeom prst="rect">
            <a:avLst/>
          </a:prstGeom>
          <a:noFill/>
          <a:ln>
            <a:noFill/>
          </a:ln>
        </p:spPr>
      </p:pic>
      <p:pic>
        <p:nvPicPr>
          <p:cNvPr id="280" name="Google Shape;280;p51"/>
          <p:cNvPicPr preferRelativeResize="0"/>
          <p:nvPr/>
        </p:nvPicPr>
        <p:blipFill>
          <a:blip r:embed="rId4">
            <a:alphaModFix/>
          </a:blip>
          <a:stretch>
            <a:fillRect/>
          </a:stretch>
        </p:blipFill>
        <p:spPr>
          <a:xfrm>
            <a:off x="6768196" y="72275"/>
            <a:ext cx="2233246" cy="4838699"/>
          </a:xfrm>
          <a:prstGeom prst="rect">
            <a:avLst/>
          </a:prstGeom>
          <a:noFill/>
          <a:ln>
            <a:noFill/>
          </a:ln>
        </p:spPr>
      </p:pic>
      <p:sp>
        <p:nvSpPr>
          <p:cNvPr id="281" name="Google Shape;281;p51"/>
          <p:cNvSpPr txBox="1"/>
          <p:nvPr/>
        </p:nvSpPr>
        <p:spPr>
          <a:xfrm>
            <a:off x="520750" y="2138100"/>
            <a:ext cx="32928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Discount System</a:t>
            </a:r>
            <a:endParaRPr b="1"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52"/>
          <p:cNvPicPr preferRelativeResize="0"/>
          <p:nvPr/>
        </p:nvPicPr>
        <p:blipFill>
          <a:blip r:embed="rId3">
            <a:alphaModFix/>
          </a:blip>
          <a:stretch>
            <a:fillRect/>
          </a:stretch>
        </p:blipFill>
        <p:spPr>
          <a:xfrm>
            <a:off x="4350500" y="152400"/>
            <a:ext cx="2233246" cy="4838699"/>
          </a:xfrm>
          <a:prstGeom prst="rect">
            <a:avLst/>
          </a:prstGeom>
          <a:noFill/>
          <a:ln>
            <a:noFill/>
          </a:ln>
        </p:spPr>
      </p:pic>
      <p:pic>
        <p:nvPicPr>
          <p:cNvPr id="287" name="Google Shape;287;p52"/>
          <p:cNvPicPr preferRelativeResize="0"/>
          <p:nvPr/>
        </p:nvPicPr>
        <p:blipFill>
          <a:blip r:embed="rId4">
            <a:alphaModFix/>
          </a:blip>
          <a:stretch>
            <a:fillRect/>
          </a:stretch>
        </p:blipFill>
        <p:spPr>
          <a:xfrm>
            <a:off x="6736146" y="152400"/>
            <a:ext cx="2233246" cy="4838699"/>
          </a:xfrm>
          <a:prstGeom prst="rect">
            <a:avLst/>
          </a:prstGeom>
          <a:noFill/>
          <a:ln>
            <a:noFill/>
          </a:ln>
        </p:spPr>
      </p:pic>
      <p:sp>
        <p:nvSpPr>
          <p:cNvPr id="288" name="Google Shape;288;p52"/>
          <p:cNvSpPr txBox="1"/>
          <p:nvPr/>
        </p:nvSpPr>
        <p:spPr>
          <a:xfrm>
            <a:off x="520750" y="2138100"/>
            <a:ext cx="32928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View Orders</a:t>
            </a:r>
            <a:endParaRPr b="1" sz="2400">
              <a:solidFill>
                <a:srgbClr val="FFFFFF"/>
              </a:solidFill>
            </a:endParaRPr>
          </a:p>
          <a:p>
            <a:pPr indent="0" lvl="0" marL="0" rtl="0" algn="ctr">
              <a:spcBef>
                <a:spcPts val="0"/>
              </a:spcBef>
              <a:spcAft>
                <a:spcPts val="0"/>
              </a:spcAft>
              <a:buNone/>
            </a:pPr>
            <a:r>
              <a:rPr b="1" lang="en" sz="2400">
                <a:solidFill>
                  <a:srgbClr val="FFFFFF"/>
                </a:solidFill>
              </a:rPr>
              <a:t>(Restaurant)</a:t>
            </a:r>
            <a:endParaRPr b="1"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3"/>
          <p:cNvPicPr preferRelativeResize="0"/>
          <p:nvPr/>
        </p:nvPicPr>
        <p:blipFill>
          <a:blip r:embed="rId3">
            <a:alphaModFix/>
          </a:blip>
          <a:stretch>
            <a:fillRect/>
          </a:stretch>
        </p:blipFill>
        <p:spPr>
          <a:xfrm>
            <a:off x="2011100" y="152400"/>
            <a:ext cx="2233246" cy="4838699"/>
          </a:xfrm>
          <a:prstGeom prst="rect">
            <a:avLst/>
          </a:prstGeom>
          <a:noFill/>
          <a:ln>
            <a:noFill/>
          </a:ln>
        </p:spPr>
      </p:pic>
      <p:pic>
        <p:nvPicPr>
          <p:cNvPr id="294" name="Google Shape;294;p53"/>
          <p:cNvPicPr preferRelativeResize="0"/>
          <p:nvPr/>
        </p:nvPicPr>
        <p:blipFill>
          <a:blip r:embed="rId4">
            <a:alphaModFix/>
          </a:blip>
          <a:stretch>
            <a:fillRect/>
          </a:stretch>
        </p:blipFill>
        <p:spPr>
          <a:xfrm>
            <a:off x="4396746" y="152400"/>
            <a:ext cx="2233246" cy="4838699"/>
          </a:xfrm>
          <a:prstGeom prst="rect">
            <a:avLst/>
          </a:prstGeom>
          <a:noFill/>
          <a:ln>
            <a:noFill/>
          </a:ln>
        </p:spPr>
      </p:pic>
      <p:pic>
        <p:nvPicPr>
          <p:cNvPr id="295" name="Google Shape;295;p53"/>
          <p:cNvPicPr preferRelativeResize="0"/>
          <p:nvPr/>
        </p:nvPicPr>
        <p:blipFill>
          <a:blip r:embed="rId5">
            <a:alphaModFix/>
          </a:blip>
          <a:stretch>
            <a:fillRect/>
          </a:stretch>
        </p:blipFill>
        <p:spPr>
          <a:xfrm>
            <a:off x="6782391" y="152400"/>
            <a:ext cx="2233246" cy="4838699"/>
          </a:xfrm>
          <a:prstGeom prst="rect">
            <a:avLst/>
          </a:prstGeom>
          <a:noFill/>
          <a:ln>
            <a:noFill/>
          </a:ln>
        </p:spPr>
      </p:pic>
      <p:sp>
        <p:nvSpPr>
          <p:cNvPr id="296" name="Google Shape;296;p53"/>
          <p:cNvSpPr txBox="1"/>
          <p:nvPr/>
        </p:nvSpPr>
        <p:spPr>
          <a:xfrm>
            <a:off x="0" y="2138100"/>
            <a:ext cx="20112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Orders</a:t>
            </a:r>
            <a:endParaRPr b="1" sz="2400">
              <a:solidFill>
                <a:srgbClr val="FFFFFF"/>
              </a:solidFill>
            </a:endParaRPr>
          </a:p>
          <a:p>
            <a:pPr indent="0" lvl="0" marL="0" rtl="0" algn="ctr">
              <a:spcBef>
                <a:spcPts val="0"/>
              </a:spcBef>
              <a:spcAft>
                <a:spcPts val="0"/>
              </a:spcAft>
              <a:buNone/>
            </a:pPr>
            <a:r>
              <a:rPr b="1" lang="en" sz="2400">
                <a:solidFill>
                  <a:srgbClr val="FFFFFF"/>
                </a:solidFill>
              </a:rPr>
              <a:t>(Restaurant)</a:t>
            </a:r>
            <a:endParaRPr b="1"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7"/>
          <p:cNvPicPr preferRelativeResize="0"/>
          <p:nvPr/>
        </p:nvPicPr>
        <p:blipFill rotWithShape="1">
          <a:blip r:embed="rId3">
            <a:alphaModFix/>
          </a:blip>
          <a:srcRect b="6289" l="2047" r="0" t="11917"/>
          <a:stretch/>
        </p:blipFill>
        <p:spPr>
          <a:xfrm>
            <a:off x="0" y="0"/>
            <a:ext cx="9144000" cy="4294974"/>
          </a:xfrm>
          <a:prstGeom prst="rect">
            <a:avLst/>
          </a:prstGeom>
          <a:noFill/>
          <a:ln>
            <a:noFill/>
          </a:ln>
        </p:spPr>
      </p:pic>
      <p:sp>
        <p:nvSpPr>
          <p:cNvPr id="111" name="Google Shape;111;p27"/>
          <p:cNvSpPr txBox="1"/>
          <p:nvPr/>
        </p:nvSpPr>
        <p:spPr>
          <a:xfrm>
            <a:off x="2941650" y="4413400"/>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Home Page</a:t>
            </a:r>
            <a:endParaRPr b="1"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4"/>
          <p:cNvPicPr preferRelativeResize="0"/>
          <p:nvPr/>
        </p:nvPicPr>
        <p:blipFill>
          <a:blip r:embed="rId3">
            <a:alphaModFix/>
          </a:blip>
          <a:stretch>
            <a:fillRect/>
          </a:stretch>
        </p:blipFill>
        <p:spPr>
          <a:xfrm>
            <a:off x="6353425" y="152400"/>
            <a:ext cx="2233246" cy="4838699"/>
          </a:xfrm>
          <a:prstGeom prst="rect">
            <a:avLst/>
          </a:prstGeom>
          <a:noFill/>
          <a:ln>
            <a:noFill/>
          </a:ln>
        </p:spPr>
      </p:pic>
      <p:sp>
        <p:nvSpPr>
          <p:cNvPr id="302" name="Google Shape;302;p54"/>
          <p:cNvSpPr txBox="1"/>
          <p:nvPr/>
        </p:nvSpPr>
        <p:spPr>
          <a:xfrm>
            <a:off x="2443550" y="2138100"/>
            <a:ext cx="20112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Print Order</a:t>
            </a:r>
            <a:endParaRPr b="1"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5"/>
          <p:cNvPicPr preferRelativeResize="0"/>
          <p:nvPr/>
        </p:nvPicPr>
        <p:blipFill>
          <a:blip r:embed="rId3">
            <a:alphaModFix/>
          </a:blip>
          <a:stretch>
            <a:fillRect/>
          </a:stretch>
        </p:blipFill>
        <p:spPr>
          <a:xfrm>
            <a:off x="4525100" y="128363"/>
            <a:ext cx="2233246" cy="4838699"/>
          </a:xfrm>
          <a:prstGeom prst="rect">
            <a:avLst/>
          </a:prstGeom>
          <a:noFill/>
          <a:ln>
            <a:noFill/>
          </a:ln>
        </p:spPr>
      </p:pic>
      <p:pic>
        <p:nvPicPr>
          <p:cNvPr id="308" name="Google Shape;308;p55"/>
          <p:cNvPicPr preferRelativeResize="0"/>
          <p:nvPr/>
        </p:nvPicPr>
        <p:blipFill>
          <a:blip r:embed="rId4">
            <a:alphaModFix/>
          </a:blip>
          <a:stretch>
            <a:fillRect/>
          </a:stretch>
        </p:blipFill>
        <p:spPr>
          <a:xfrm>
            <a:off x="6910746" y="128363"/>
            <a:ext cx="2233246" cy="4838699"/>
          </a:xfrm>
          <a:prstGeom prst="rect">
            <a:avLst/>
          </a:prstGeom>
          <a:noFill/>
          <a:ln>
            <a:noFill/>
          </a:ln>
        </p:spPr>
      </p:pic>
      <p:pic>
        <p:nvPicPr>
          <p:cNvPr id="309" name="Google Shape;309;p55"/>
          <p:cNvPicPr preferRelativeResize="0"/>
          <p:nvPr/>
        </p:nvPicPr>
        <p:blipFill>
          <a:blip r:embed="rId5">
            <a:alphaModFix/>
          </a:blip>
          <a:stretch>
            <a:fillRect/>
          </a:stretch>
        </p:blipFill>
        <p:spPr>
          <a:xfrm>
            <a:off x="2097550" y="176438"/>
            <a:ext cx="2233246" cy="4838699"/>
          </a:xfrm>
          <a:prstGeom prst="rect">
            <a:avLst/>
          </a:prstGeom>
          <a:noFill/>
          <a:ln>
            <a:noFill/>
          </a:ln>
        </p:spPr>
      </p:pic>
      <p:sp>
        <p:nvSpPr>
          <p:cNvPr id="310" name="Google Shape;310;p55"/>
          <p:cNvSpPr txBox="1"/>
          <p:nvPr/>
        </p:nvSpPr>
        <p:spPr>
          <a:xfrm>
            <a:off x="192300" y="2114063"/>
            <a:ext cx="16506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News</a:t>
            </a:r>
            <a:endParaRPr b="1" sz="2400">
              <a:solidFill>
                <a:srgbClr val="FFFFFF"/>
              </a:solidFill>
            </a:endParaRPr>
          </a:p>
          <a:p>
            <a:pPr indent="0" lvl="0" marL="0" rtl="0" algn="ctr">
              <a:spcBef>
                <a:spcPts val="0"/>
              </a:spcBef>
              <a:spcAft>
                <a:spcPts val="0"/>
              </a:spcAft>
              <a:buNone/>
            </a:pPr>
            <a:r>
              <a:rPr b="1" lang="en" sz="2400">
                <a:solidFill>
                  <a:srgbClr val="FFFFFF"/>
                </a:solidFill>
              </a:rPr>
              <a:t>System</a:t>
            </a:r>
            <a:endParaRPr b="1"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6"/>
          <p:cNvPicPr preferRelativeResize="0"/>
          <p:nvPr/>
        </p:nvPicPr>
        <p:blipFill>
          <a:blip r:embed="rId3">
            <a:alphaModFix/>
          </a:blip>
          <a:stretch>
            <a:fillRect/>
          </a:stretch>
        </p:blipFill>
        <p:spPr>
          <a:xfrm>
            <a:off x="6265300" y="152400"/>
            <a:ext cx="2233246" cy="4838699"/>
          </a:xfrm>
          <a:prstGeom prst="rect">
            <a:avLst/>
          </a:prstGeom>
          <a:noFill/>
          <a:ln>
            <a:noFill/>
          </a:ln>
        </p:spPr>
      </p:pic>
      <p:sp>
        <p:nvSpPr>
          <p:cNvPr id="316" name="Google Shape;316;p56"/>
          <p:cNvSpPr txBox="1"/>
          <p:nvPr/>
        </p:nvSpPr>
        <p:spPr>
          <a:xfrm>
            <a:off x="2171175" y="2138100"/>
            <a:ext cx="27078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Shipper Home Screen</a:t>
            </a:r>
            <a:endParaRPr b="1"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7"/>
          <p:cNvPicPr preferRelativeResize="0"/>
          <p:nvPr/>
        </p:nvPicPr>
        <p:blipFill>
          <a:blip r:embed="rId3">
            <a:alphaModFix/>
          </a:blip>
          <a:stretch>
            <a:fillRect/>
          </a:stretch>
        </p:blipFill>
        <p:spPr>
          <a:xfrm>
            <a:off x="2019125" y="152400"/>
            <a:ext cx="2233246" cy="4838699"/>
          </a:xfrm>
          <a:prstGeom prst="rect">
            <a:avLst/>
          </a:prstGeom>
          <a:noFill/>
          <a:ln>
            <a:noFill/>
          </a:ln>
        </p:spPr>
      </p:pic>
      <p:pic>
        <p:nvPicPr>
          <p:cNvPr id="322" name="Google Shape;322;p57"/>
          <p:cNvPicPr preferRelativeResize="0"/>
          <p:nvPr/>
        </p:nvPicPr>
        <p:blipFill>
          <a:blip r:embed="rId4">
            <a:alphaModFix/>
          </a:blip>
          <a:stretch>
            <a:fillRect/>
          </a:stretch>
        </p:blipFill>
        <p:spPr>
          <a:xfrm>
            <a:off x="4404771" y="152400"/>
            <a:ext cx="2233246" cy="4838699"/>
          </a:xfrm>
          <a:prstGeom prst="rect">
            <a:avLst/>
          </a:prstGeom>
          <a:noFill/>
          <a:ln>
            <a:noFill/>
          </a:ln>
        </p:spPr>
      </p:pic>
      <p:pic>
        <p:nvPicPr>
          <p:cNvPr id="323" name="Google Shape;323;p57"/>
          <p:cNvPicPr preferRelativeResize="0"/>
          <p:nvPr/>
        </p:nvPicPr>
        <p:blipFill>
          <a:blip r:embed="rId5">
            <a:alphaModFix/>
          </a:blip>
          <a:stretch>
            <a:fillRect/>
          </a:stretch>
        </p:blipFill>
        <p:spPr>
          <a:xfrm>
            <a:off x="6790416" y="152400"/>
            <a:ext cx="2233246" cy="4838699"/>
          </a:xfrm>
          <a:prstGeom prst="rect">
            <a:avLst/>
          </a:prstGeom>
          <a:noFill/>
          <a:ln>
            <a:noFill/>
          </a:ln>
        </p:spPr>
      </p:pic>
      <p:sp>
        <p:nvSpPr>
          <p:cNvPr id="324" name="Google Shape;324;p57"/>
          <p:cNvSpPr txBox="1"/>
          <p:nvPr/>
        </p:nvSpPr>
        <p:spPr>
          <a:xfrm>
            <a:off x="136225" y="2210200"/>
            <a:ext cx="1634400" cy="86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Order</a:t>
            </a:r>
            <a:endParaRPr b="1" sz="2400">
              <a:solidFill>
                <a:srgbClr val="FFFFFF"/>
              </a:solidFill>
            </a:endParaRPr>
          </a:p>
          <a:p>
            <a:pPr indent="0" lvl="0" marL="0" rtl="0" algn="ctr">
              <a:spcBef>
                <a:spcPts val="0"/>
              </a:spcBef>
              <a:spcAft>
                <a:spcPts val="0"/>
              </a:spcAft>
              <a:buNone/>
            </a:pPr>
            <a:r>
              <a:rPr b="1" lang="en" sz="2400">
                <a:solidFill>
                  <a:srgbClr val="FFFFFF"/>
                </a:solidFill>
              </a:rPr>
              <a:t>Shipping</a:t>
            </a:r>
            <a:endParaRPr b="1"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8"/>
          <p:cNvSpPr txBox="1"/>
          <p:nvPr/>
        </p:nvSpPr>
        <p:spPr>
          <a:xfrm>
            <a:off x="2941650" y="4413400"/>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Recent Posts</a:t>
            </a:r>
            <a:endParaRPr b="1" sz="2400">
              <a:solidFill>
                <a:srgbClr val="FFFFFF"/>
              </a:solidFill>
            </a:endParaRPr>
          </a:p>
        </p:txBody>
      </p:sp>
      <p:pic>
        <p:nvPicPr>
          <p:cNvPr id="117" name="Google Shape;117;p28"/>
          <p:cNvPicPr preferRelativeResize="0"/>
          <p:nvPr/>
        </p:nvPicPr>
        <p:blipFill rotWithShape="1">
          <a:blip r:embed="rId3">
            <a:alphaModFix/>
          </a:blip>
          <a:srcRect b="6619" l="2047" r="0" t="11754"/>
          <a:stretch/>
        </p:blipFill>
        <p:spPr>
          <a:xfrm>
            <a:off x="0" y="0"/>
            <a:ext cx="9144000" cy="42862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9"/>
          <p:cNvSpPr txBox="1"/>
          <p:nvPr/>
        </p:nvSpPr>
        <p:spPr>
          <a:xfrm>
            <a:off x="1868700" y="4461475"/>
            <a:ext cx="54066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A specific category : Game Updates</a:t>
            </a:r>
            <a:endParaRPr b="1" sz="2400">
              <a:solidFill>
                <a:srgbClr val="FFFFFF"/>
              </a:solidFill>
            </a:endParaRPr>
          </a:p>
        </p:txBody>
      </p:sp>
      <p:pic>
        <p:nvPicPr>
          <p:cNvPr id="123" name="Google Shape;123;p29"/>
          <p:cNvPicPr preferRelativeResize="0"/>
          <p:nvPr/>
        </p:nvPicPr>
        <p:blipFill rotWithShape="1">
          <a:blip r:embed="rId3">
            <a:alphaModFix/>
          </a:blip>
          <a:srcRect b="6789" l="1864" r="517" t="11504"/>
          <a:stretch/>
        </p:blipFill>
        <p:spPr>
          <a:xfrm>
            <a:off x="0" y="0"/>
            <a:ext cx="9144000" cy="43048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30"/>
          <p:cNvSpPr txBox="1"/>
          <p:nvPr/>
        </p:nvSpPr>
        <p:spPr>
          <a:xfrm>
            <a:off x="2941650" y="4413400"/>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Post Content</a:t>
            </a:r>
            <a:endParaRPr b="1" sz="2400">
              <a:solidFill>
                <a:srgbClr val="FFFFFF"/>
              </a:solidFill>
            </a:endParaRPr>
          </a:p>
        </p:txBody>
      </p:sp>
      <p:pic>
        <p:nvPicPr>
          <p:cNvPr id="129" name="Google Shape;129;p30"/>
          <p:cNvPicPr preferRelativeResize="0"/>
          <p:nvPr/>
        </p:nvPicPr>
        <p:blipFill rotWithShape="1">
          <a:blip r:embed="rId3">
            <a:alphaModFix/>
          </a:blip>
          <a:srcRect b="6204" l="1864" r="0" t="11504"/>
          <a:stretch/>
        </p:blipFill>
        <p:spPr>
          <a:xfrm>
            <a:off x="0" y="0"/>
            <a:ext cx="9144000" cy="43128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1"/>
          <p:cNvSpPr txBox="1"/>
          <p:nvPr/>
        </p:nvSpPr>
        <p:spPr>
          <a:xfrm>
            <a:off x="2941650" y="4413400"/>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Archives</a:t>
            </a:r>
            <a:endParaRPr b="1" sz="2400">
              <a:solidFill>
                <a:srgbClr val="FFFFFF"/>
              </a:solidFill>
            </a:endParaRPr>
          </a:p>
        </p:txBody>
      </p:sp>
      <p:pic>
        <p:nvPicPr>
          <p:cNvPr id="135" name="Google Shape;135;p31"/>
          <p:cNvPicPr preferRelativeResize="0"/>
          <p:nvPr/>
        </p:nvPicPr>
        <p:blipFill rotWithShape="1">
          <a:blip r:embed="rId3">
            <a:alphaModFix/>
          </a:blip>
          <a:srcRect b="9721" l="1969" r="516" t="11501"/>
          <a:stretch/>
        </p:blipFill>
        <p:spPr>
          <a:xfrm>
            <a:off x="0" y="0"/>
            <a:ext cx="9144000" cy="41554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2"/>
          <p:cNvSpPr txBox="1"/>
          <p:nvPr/>
        </p:nvSpPr>
        <p:spPr>
          <a:xfrm>
            <a:off x="5160875" y="2011788"/>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Mobile View</a:t>
            </a:r>
            <a:endParaRPr b="1" sz="2400">
              <a:solidFill>
                <a:srgbClr val="FFFFFF"/>
              </a:solidFill>
            </a:endParaRPr>
          </a:p>
        </p:txBody>
      </p:sp>
      <p:pic>
        <p:nvPicPr>
          <p:cNvPr id="141" name="Google Shape;141;p32"/>
          <p:cNvPicPr preferRelativeResize="0"/>
          <p:nvPr/>
        </p:nvPicPr>
        <p:blipFill rotWithShape="1">
          <a:blip r:embed="rId3">
            <a:alphaModFix/>
          </a:blip>
          <a:srcRect b="6791" l="26431" r="52947" t="17742"/>
          <a:stretch/>
        </p:blipFill>
        <p:spPr>
          <a:xfrm>
            <a:off x="160200" y="330798"/>
            <a:ext cx="2119627" cy="4363524"/>
          </a:xfrm>
          <a:prstGeom prst="rect">
            <a:avLst/>
          </a:prstGeom>
          <a:noFill/>
          <a:ln>
            <a:noFill/>
          </a:ln>
        </p:spPr>
      </p:pic>
      <p:pic>
        <p:nvPicPr>
          <p:cNvPr id="142" name="Google Shape;142;p32"/>
          <p:cNvPicPr preferRelativeResize="0"/>
          <p:nvPr/>
        </p:nvPicPr>
        <p:blipFill rotWithShape="1">
          <a:blip r:embed="rId4">
            <a:alphaModFix/>
          </a:blip>
          <a:srcRect b="7787" l="26196" r="52775" t="17757"/>
          <a:stretch/>
        </p:blipFill>
        <p:spPr>
          <a:xfrm>
            <a:off x="2595775" y="355350"/>
            <a:ext cx="2166226" cy="4314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3"/>
          <p:cNvSpPr txBox="1"/>
          <p:nvPr/>
        </p:nvSpPr>
        <p:spPr>
          <a:xfrm>
            <a:off x="2941650" y="4461500"/>
            <a:ext cx="3260700" cy="53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rPr>
              <a:t>Latest Tweets</a:t>
            </a:r>
            <a:endParaRPr b="1" sz="2400">
              <a:solidFill>
                <a:srgbClr val="FFFFFF"/>
              </a:solidFill>
            </a:endParaRPr>
          </a:p>
        </p:txBody>
      </p:sp>
      <p:pic>
        <p:nvPicPr>
          <p:cNvPr id="148" name="Google Shape;148;p33"/>
          <p:cNvPicPr preferRelativeResize="0"/>
          <p:nvPr/>
        </p:nvPicPr>
        <p:blipFill rotWithShape="1">
          <a:blip r:embed="rId3">
            <a:alphaModFix/>
          </a:blip>
          <a:srcRect b="5294" l="0" r="0" t="0"/>
          <a:stretch/>
        </p:blipFill>
        <p:spPr>
          <a:xfrm>
            <a:off x="5992750" y="0"/>
            <a:ext cx="2083312" cy="4274999"/>
          </a:xfrm>
          <a:prstGeom prst="rect">
            <a:avLst/>
          </a:prstGeom>
          <a:noFill/>
          <a:ln>
            <a:noFill/>
          </a:ln>
        </p:spPr>
      </p:pic>
      <p:pic>
        <p:nvPicPr>
          <p:cNvPr id="149" name="Google Shape;149;p33"/>
          <p:cNvPicPr preferRelativeResize="0"/>
          <p:nvPr/>
        </p:nvPicPr>
        <p:blipFill rotWithShape="1">
          <a:blip r:embed="rId4">
            <a:alphaModFix/>
          </a:blip>
          <a:srcRect b="5576" l="19820" r="19826" t="12408"/>
          <a:stretch/>
        </p:blipFill>
        <p:spPr>
          <a:xfrm>
            <a:off x="48075" y="104175"/>
            <a:ext cx="5592149" cy="4274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